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7F62-EEA4-0240-A2BA-1A99DE80B230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38F02-5791-664E-A15E-553C3923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area inside</a:t>
            </a:r>
            <a:r>
              <a:rPr lang="en-US" baseline="0" dirty="0" smtClean="0"/>
              <a:t> the authorization boundary and who is accessing the system from </a:t>
            </a:r>
            <a:r>
              <a:rPr lang="en-US" baseline="0" smtClean="0"/>
              <a:t>the Internet </a:t>
            </a:r>
            <a:r>
              <a:rPr lang="en-US" baseline="0" dirty="0" smtClean="0"/>
              <a:t>should be customized by the unit.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73A73-EE25-3B4A-ACDD-E27A0F9A3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7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4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0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3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49E3-59B2-8041-A59F-BAA083914C0F}" type="datetimeFigureOut">
              <a:rPr lang="en-US" smtClean="0"/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E094A-E4AC-A540-9F02-2DD8BE999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5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891" y="369346"/>
            <a:ext cx="763237" cy="1422181"/>
          </a:xfrm>
          <a:prstGeom prst="rect">
            <a:avLst/>
          </a:prstGeom>
        </p:spPr>
      </p:pic>
      <p:grpSp>
        <p:nvGrpSpPr>
          <p:cNvPr id="233" name="Group 232"/>
          <p:cNvGrpSpPr/>
          <p:nvPr/>
        </p:nvGrpSpPr>
        <p:grpSpPr>
          <a:xfrm>
            <a:off x="5918700" y="96492"/>
            <a:ext cx="1404518" cy="1291508"/>
            <a:chOff x="5918700" y="96492"/>
            <a:chExt cx="1404518" cy="129150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7467" y="96492"/>
              <a:ext cx="675866" cy="846852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918700" y="864780"/>
              <a:ext cx="14045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UFIT Database</a:t>
              </a:r>
            </a:p>
            <a:p>
              <a:pPr algn="ctr"/>
              <a:r>
                <a:rPr lang="en-US" sz="1400" dirty="0" smtClean="0"/>
                <a:t>Hosting</a:t>
              </a:r>
              <a:endParaRPr lang="en-US" sz="1400" dirty="0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732778" y="1655904"/>
            <a:ext cx="1307433" cy="1614925"/>
            <a:chOff x="7732778" y="1655904"/>
            <a:chExt cx="1307433" cy="1614925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30532" y="1655904"/>
              <a:ext cx="911924" cy="114261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7732778" y="2747609"/>
              <a:ext cx="13074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UFIT Archive Management</a:t>
              </a:r>
              <a:endParaRPr lang="en-US" sz="1400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5769296" y="5574482"/>
            <a:ext cx="1834044" cy="1149141"/>
            <a:chOff x="5769296" y="5574482"/>
            <a:chExt cx="1834044" cy="1149141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17356" y="5574482"/>
              <a:ext cx="737924" cy="895955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769296" y="6415846"/>
              <a:ext cx="1834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UFIT </a:t>
              </a:r>
              <a:r>
                <a:rPr lang="en-US" sz="1400" dirty="0" err="1" smtClean="0"/>
                <a:t>VMWare</a:t>
              </a:r>
              <a:r>
                <a:rPr lang="en-US" sz="1400" dirty="0" smtClean="0"/>
                <a:t> Cluster</a:t>
              </a:r>
              <a:endParaRPr lang="en-US" sz="1400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577874" y="3911083"/>
            <a:ext cx="1505598" cy="891872"/>
            <a:chOff x="7577874" y="3911083"/>
            <a:chExt cx="1505598" cy="89187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77874" y="3911083"/>
              <a:ext cx="1505598" cy="425128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7740408" y="4279735"/>
              <a:ext cx="12921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UFIT Storage Subsystem</a:t>
              </a:r>
              <a:endParaRPr lang="en-US" sz="1400" dirty="0"/>
            </a:p>
          </p:txBody>
        </p:sp>
      </p:grpSp>
      <p:sp>
        <p:nvSpPr>
          <p:cNvPr id="55" name="Oval 54"/>
          <p:cNvSpPr/>
          <p:nvPr/>
        </p:nvSpPr>
        <p:spPr>
          <a:xfrm>
            <a:off x="1565904" y="105585"/>
            <a:ext cx="5189599" cy="66484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187" y="661151"/>
            <a:ext cx="359087" cy="471577"/>
          </a:xfrm>
          <a:prstGeom prst="rect">
            <a:avLst/>
          </a:prstGeom>
        </p:spPr>
      </p:pic>
      <p:cxnSp>
        <p:nvCxnSpPr>
          <p:cNvPr id="71" name="Straight Arrow Connector 70"/>
          <p:cNvCxnSpPr>
            <a:endCxn id="86" idx="0"/>
          </p:cNvCxnSpPr>
          <p:nvPr/>
        </p:nvCxnSpPr>
        <p:spPr>
          <a:xfrm>
            <a:off x="3920015" y="1796496"/>
            <a:ext cx="0" cy="8615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4674517" y="3093381"/>
            <a:ext cx="1607479" cy="250331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3590361" y="4122301"/>
            <a:ext cx="2691636" cy="147837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5213844" y="790990"/>
            <a:ext cx="822280" cy="30777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022611" y="777480"/>
            <a:ext cx="27627" cy="93267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8386494" y="3223639"/>
            <a:ext cx="0" cy="63332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8" idx="2"/>
          </p:cNvCxnSpPr>
          <p:nvPr/>
        </p:nvCxnSpPr>
        <p:spPr>
          <a:xfrm>
            <a:off x="6620959" y="1388000"/>
            <a:ext cx="1479930" cy="245586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6843333" y="4516382"/>
            <a:ext cx="909091" cy="105810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3101141" y="4122301"/>
            <a:ext cx="489220" cy="5512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3" idx="1"/>
          </p:cNvCxnSpPr>
          <p:nvPr/>
        </p:nvCxnSpPr>
        <p:spPr>
          <a:xfrm>
            <a:off x="1565904" y="1066184"/>
            <a:ext cx="2049987" cy="1425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99261" y="5758407"/>
            <a:ext cx="1466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Boundary</a:t>
            </a:r>
            <a:endParaRPr lang="en-US" dirty="0"/>
          </a:p>
        </p:txBody>
      </p:sp>
      <p:cxnSp>
        <p:nvCxnSpPr>
          <p:cNvPr id="152" name="Straight Arrow Connector 151"/>
          <p:cNvCxnSpPr>
            <a:stCxn id="151" idx="0"/>
          </p:cNvCxnSpPr>
          <p:nvPr/>
        </p:nvCxnSpPr>
        <p:spPr>
          <a:xfrm flipV="1">
            <a:off x="832583" y="4998980"/>
            <a:ext cx="1039752" cy="7594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86" idx="7"/>
            <a:endCxn id="259" idx="3"/>
          </p:cNvCxnSpPr>
          <p:nvPr/>
        </p:nvCxnSpPr>
        <p:spPr>
          <a:xfrm flipV="1">
            <a:off x="4499046" y="2062206"/>
            <a:ext cx="518692" cy="82097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14268" y="1410155"/>
            <a:ext cx="130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Put Application Database Here</a:t>
            </a:r>
            <a:endParaRPr lang="en-US" sz="14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7892" y="1158916"/>
            <a:ext cx="396282" cy="345657"/>
          </a:xfrm>
          <a:prstGeom prst="rect">
            <a:avLst/>
          </a:prstGeom>
        </p:spPr>
      </p:pic>
      <p:sp>
        <p:nvSpPr>
          <p:cNvPr id="259" name="Oval 258"/>
          <p:cNvSpPr/>
          <p:nvPr/>
        </p:nvSpPr>
        <p:spPr>
          <a:xfrm>
            <a:off x="4841292" y="1066184"/>
            <a:ext cx="1204847" cy="116691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44641" y="4673510"/>
            <a:ext cx="650191" cy="492706"/>
          </a:xfrm>
          <a:prstGeom prst="rect">
            <a:avLst/>
          </a:prstGeom>
        </p:spPr>
      </p:pic>
      <p:sp>
        <p:nvSpPr>
          <p:cNvPr id="263" name="Oval 262"/>
          <p:cNvSpPr/>
          <p:nvPr/>
        </p:nvSpPr>
        <p:spPr>
          <a:xfrm>
            <a:off x="2148331" y="4547574"/>
            <a:ext cx="1204847" cy="116691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101141" y="2658028"/>
            <a:ext cx="1637747" cy="15374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8341506" y="3380019"/>
            <a:ext cx="7419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TSM</a:t>
            </a:r>
          </a:p>
          <a:p>
            <a:r>
              <a:rPr lang="en-US" sz="1100" dirty="0" smtClean="0"/>
              <a:t>1501/TCP</a:t>
            </a:r>
            <a:endParaRPr lang="en-US" sz="1100" dirty="0"/>
          </a:p>
        </p:txBody>
      </p:sp>
      <p:sp>
        <p:nvSpPr>
          <p:cNvPr id="339" name="TextBox 338"/>
          <p:cNvSpPr txBox="1"/>
          <p:nvPr/>
        </p:nvSpPr>
        <p:spPr>
          <a:xfrm>
            <a:off x="6704809" y="4998980"/>
            <a:ext cx="4679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FCoE</a:t>
            </a:r>
            <a:endParaRPr lang="en-US" sz="1100" dirty="0"/>
          </a:p>
        </p:txBody>
      </p:sp>
      <p:sp>
        <p:nvSpPr>
          <p:cNvPr id="340" name="TextBox 339"/>
          <p:cNvSpPr txBox="1"/>
          <p:nvPr/>
        </p:nvSpPr>
        <p:spPr>
          <a:xfrm>
            <a:off x="6783846" y="1410987"/>
            <a:ext cx="1036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Fiber </a:t>
            </a:r>
            <a:r>
              <a:rPr lang="en-US" sz="1100" dirty="0" smtClean="0"/>
              <a:t>Channel</a:t>
            </a:r>
          </a:p>
          <a:p>
            <a:r>
              <a:rPr lang="en-US" sz="1100" dirty="0" smtClean="0"/>
              <a:t>Direct Connect</a:t>
            </a:r>
            <a:endParaRPr lang="en-US" sz="1100" dirty="0"/>
          </a:p>
        </p:txBody>
      </p:sp>
      <p:sp>
        <p:nvSpPr>
          <p:cNvPr id="346" name="Cloud 345"/>
          <p:cNvSpPr/>
          <p:nvPr/>
        </p:nvSpPr>
        <p:spPr>
          <a:xfrm>
            <a:off x="56982" y="371467"/>
            <a:ext cx="1486204" cy="140197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Group 229"/>
          <p:cNvGrpSpPr/>
          <p:nvPr/>
        </p:nvGrpSpPr>
        <p:grpSpPr>
          <a:xfrm>
            <a:off x="187912" y="3086754"/>
            <a:ext cx="1189160" cy="976692"/>
            <a:chOff x="187912" y="3086754"/>
            <a:chExt cx="1189160" cy="976692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87912" y="3086754"/>
              <a:ext cx="1189160" cy="724152"/>
            </a:xfrm>
            <a:prstGeom prst="rect">
              <a:avLst/>
            </a:prstGeom>
          </p:spPr>
        </p:pic>
        <p:sp>
          <p:nvSpPr>
            <p:cNvPr id="229" name="TextBox 228"/>
            <p:cNvSpPr txBox="1"/>
            <p:nvPr/>
          </p:nvSpPr>
          <p:spPr>
            <a:xfrm>
              <a:off x="296985" y="3755669"/>
              <a:ext cx="9710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Shibboleth</a:t>
              </a:r>
              <a:endParaRPr lang="en-US" sz="14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3213390" y="2758197"/>
            <a:ext cx="1429761" cy="1199325"/>
            <a:chOff x="3213390" y="2810573"/>
            <a:chExt cx="1429761" cy="1199325"/>
          </a:xfrm>
        </p:grpSpPr>
        <p:pic>
          <p:nvPicPr>
            <p:cNvPr id="273" name="Picture 27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98615" y="2810573"/>
              <a:ext cx="659308" cy="784890"/>
            </a:xfrm>
            <a:prstGeom prst="rect">
              <a:avLst/>
            </a:prstGeom>
          </p:spPr>
        </p:pic>
        <p:sp>
          <p:nvSpPr>
            <p:cNvPr id="237" name="TextBox 236"/>
            <p:cNvSpPr txBox="1"/>
            <p:nvPr/>
          </p:nvSpPr>
          <p:spPr>
            <a:xfrm>
              <a:off x="3213390" y="3486678"/>
              <a:ext cx="14297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Put Application</a:t>
              </a:r>
              <a:endParaRPr lang="en-US" sz="1400" dirty="0"/>
            </a:p>
            <a:p>
              <a:pPr algn="ctr"/>
              <a:r>
                <a:rPr lang="en-US" sz="1400" dirty="0" smtClean="0"/>
                <a:t>Web Server Here</a:t>
              </a:r>
              <a:endParaRPr lang="en-US" sz="1400" dirty="0"/>
            </a:p>
          </p:txBody>
        </p:sp>
      </p:grpSp>
      <p:cxnSp>
        <p:nvCxnSpPr>
          <p:cNvPr id="101" name="Straight Arrow Connector 100"/>
          <p:cNvCxnSpPr>
            <a:stCxn id="87" idx="3"/>
            <a:endCxn id="86" idx="2"/>
          </p:cNvCxnSpPr>
          <p:nvPr/>
        </p:nvCxnSpPr>
        <p:spPr>
          <a:xfrm flipV="1">
            <a:off x="1377072" y="3426760"/>
            <a:ext cx="1724069" cy="2207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64715" y="842942"/>
            <a:ext cx="19673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Put Service/Port/Protocol Here</a:t>
            </a:r>
          </a:p>
          <a:p>
            <a:pPr algn="ctr"/>
            <a:r>
              <a:rPr lang="en-US" sz="1100" dirty="0" smtClean="0"/>
              <a:t>Indicate data type and 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187531" y="2240445"/>
            <a:ext cx="19673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Put Service/Port/Protocol Here</a:t>
            </a:r>
          </a:p>
          <a:p>
            <a:r>
              <a:rPr lang="en-US" sz="1100" dirty="0" smtClean="0"/>
              <a:t>Indicate data type and use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72335" y="4154092"/>
            <a:ext cx="19695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Put Service/Port/Protocol Here</a:t>
            </a:r>
          </a:p>
          <a:p>
            <a:pPr algn="r"/>
            <a:r>
              <a:rPr lang="en-US" sz="1100" dirty="0" smtClean="0"/>
              <a:t>Indicate data type and 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6985" y="1149587"/>
            <a:ext cx="985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Put User Here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2292734" y="5077679"/>
            <a:ext cx="9851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Put User Here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6031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98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Bergsma</dc:creator>
  <cp:lastModifiedBy>Kathy Bergsma</cp:lastModifiedBy>
  <cp:revision>3</cp:revision>
  <dcterms:created xsi:type="dcterms:W3CDTF">2015-01-23T20:07:09Z</dcterms:created>
  <dcterms:modified xsi:type="dcterms:W3CDTF">2015-01-23T20:38:06Z</dcterms:modified>
</cp:coreProperties>
</file>